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551" r:id="rId3"/>
    <p:sldId id="564" r:id="rId4"/>
    <p:sldId id="552" r:id="rId5"/>
    <p:sldId id="561" r:id="rId6"/>
    <p:sldId id="541" r:id="rId7"/>
    <p:sldId id="492" r:id="rId8"/>
    <p:sldId id="360" r:id="rId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82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rmAutofit/>
          </a:bodyPr>
          <a:lstStyle/>
          <a:p>
            <a:r>
              <a:rPr lang="en-US" sz="4400" b="1" dirty="0"/>
              <a:t>[Session Title]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599" y="4804013"/>
            <a:ext cx="3467669" cy="1673756"/>
          </a:xfrm>
        </p:spPr>
        <p:txBody>
          <a:bodyPr>
            <a:normAutofit/>
          </a:bodyPr>
          <a:lstStyle/>
          <a:p>
            <a:r>
              <a:rPr lang="en-US" sz="3200" dirty="0"/>
              <a:t>[Speaker]</a:t>
            </a:r>
          </a:p>
          <a:p>
            <a:r>
              <a:rPr lang="en-US" sz="3200" dirty="0" err="1"/>
              <a:t>REDCapCon</a:t>
            </a:r>
            <a:r>
              <a:rPr lang="en-US" sz="32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2898463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10657</TotalTime>
  <Words>136</Words>
  <Application>Microsoft Macintosh PowerPoint</Application>
  <PresentationFormat>Widescreen</PresentationFormat>
  <Paragraphs>26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Monaco</vt:lpstr>
      <vt:lpstr>Tw Cen MT</vt:lpstr>
      <vt:lpstr>Tw Cen MT Condensed</vt:lpstr>
      <vt:lpstr>Wingdings 3</vt:lpstr>
      <vt:lpstr>Integral</vt:lpstr>
      <vt:lpstr>[Session Title]</vt:lpstr>
      <vt:lpstr>[Section]</vt:lpstr>
      <vt:lpstr>Your Turn #1</vt:lpstr>
      <vt:lpstr>[Section]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559</cp:revision>
  <cp:lastPrinted>2019-02-19T22:36:37Z</cp:lastPrinted>
  <dcterms:created xsi:type="dcterms:W3CDTF">2018-02-01T22:00:01Z</dcterms:created>
  <dcterms:modified xsi:type="dcterms:W3CDTF">2023-09-08T23:54:23Z</dcterms:modified>
</cp:coreProperties>
</file>